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8" r:id="rId12"/>
    <p:sldId id="259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62810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нимок экрана 2024-10-31 в 14.33.58.png" descr="Снимок экрана 2024-10-31 в 14.33.58.png"/>
          <p:cNvPicPr>
            <a:picLocks noChangeAspect="1"/>
          </p:cNvPicPr>
          <p:nvPr/>
        </p:nvPicPr>
        <p:blipFill>
          <a:blip r:embed="rId2"/>
          <a:srcRect l="107" r="107"/>
          <a:stretch>
            <a:fillRect/>
          </a:stretch>
        </p:blipFill>
        <p:spPr>
          <a:xfrm>
            <a:off x="-46378" y="-15481"/>
            <a:ext cx="24476617" cy="1379070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ПРОМЫШЛЕННО-ЭНЕРГЕТИЧЕСКИЙ ФОРУМ"/>
          <p:cNvSpPr txBox="1"/>
          <p:nvPr/>
        </p:nvSpPr>
        <p:spPr>
          <a:xfrm>
            <a:off x="13079858" y="516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ПРОМЫШЛЕННО-ЭНЕРГЕТИЧЕСКИЙ ФОРУМ</a:t>
            </a:r>
          </a:p>
        </p:txBody>
      </p:sp>
      <p:sp>
        <p:nvSpPr>
          <p:cNvPr id="13" name="TNF"/>
          <p:cNvSpPr txBox="1"/>
          <p:nvPr/>
        </p:nvSpPr>
        <p:spPr>
          <a:xfrm rot="16200000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  <p:sp>
        <p:nvSpPr>
          <p:cNvPr id="14" name="2025"/>
          <p:cNvSpPr txBox="1"/>
          <p:nvPr/>
        </p:nvSpPr>
        <p:spPr>
          <a:xfrm rot="16200000">
            <a:off x="389284" y="635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2025</a:t>
            </a:r>
          </a:p>
        </p:txBody>
      </p:sp>
      <p:sp>
        <p:nvSpPr>
          <p:cNvPr id="15" name="15-18 СЕНТЯБРЯ 2025"/>
          <p:cNvSpPr txBox="1"/>
          <p:nvPr/>
        </p:nvSpPr>
        <p:spPr>
          <a:xfrm>
            <a:off x="13079858" y="12835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15-18 СЕНТЯБРЯ 2025</a:t>
            </a:r>
          </a:p>
        </p:txBody>
      </p:sp>
      <p:pic>
        <p:nvPicPr>
          <p:cNvPr id="1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14" y="568616"/>
            <a:ext cx="705935" cy="188569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есчаная тропа между двух холмов, ведущая к океану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3" name="Цапля, низко летящая над пляжем с коротким забором на переднем плане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4" name="Вид на пляж и море с песчаной дюны, покрытой травой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— Иван Арсентьев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— Иван Арсентьев</a:t>
            </a:r>
          </a:p>
        </p:txBody>
      </p:sp>
      <p:sp>
        <p:nvSpPr>
          <p:cNvPr id="123" name="«Место ввода цитаты».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«Место ввода цитаты».</a:t>
            </a:r>
          </a:p>
        </p:txBody>
      </p:sp>
      <p:sp>
        <p:nvSpPr>
          <p:cNvPr id="1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 копия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Снимок экрана 2024-10-31 в 14.33.58.png" descr="Снимок экрана 2024-10-31 в 14.33.58.png"/>
          <p:cNvPicPr>
            <a:picLocks noChangeAspect="1"/>
          </p:cNvPicPr>
          <p:nvPr/>
        </p:nvPicPr>
        <p:blipFill>
          <a:blip r:embed="rId2"/>
          <a:srcRect l="107" r="107"/>
          <a:stretch>
            <a:fillRect/>
          </a:stretch>
        </p:blipFill>
        <p:spPr>
          <a:xfrm>
            <a:off x="-46378" y="-15481"/>
            <a:ext cx="24476617" cy="13790702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ПРОМЫШЛЕННО-ЭНЕРГЕТИЧЕСКИЙ ФОРУМ"/>
          <p:cNvSpPr txBox="1"/>
          <p:nvPr/>
        </p:nvSpPr>
        <p:spPr>
          <a:xfrm>
            <a:off x="13079858" y="516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ПРОМЫШЛЕННО-ЭНЕРГЕТИЧЕСКИЙ ФОРУМ</a:t>
            </a:r>
          </a:p>
        </p:txBody>
      </p:sp>
      <p:sp>
        <p:nvSpPr>
          <p:cNvPr id="26" name="TNF"/>
          <p:cNvSpPr txBox="1"/>
          <p:nvPr/>
        </p:nvSpPr>
        <p:spPr>
          <a:xfrm rot="16200000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  <p:sp>
        <p:nvSpPr>
          <p:cNvPr id="27" name="2025"/>
          <p:cNvSpPr txBox="1"/>
          <p:nvPr/>
        </p:nvSpPr>
        <p:spPr>
          <a:xfrm rot="16200000">
            <a:off x="389284" y="635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2025</a:t>
            </a:r>
          </a:p>
        </p:txBody>
      </p:sp>
      <p:sp>
        <p:nvSpPr>
          <p:cNvPr id="28" name="15-18 СЕНТЯБРЯ 2025"/>
          <p:cNvSpPr txBox="1"/>
          <p:nvPr/>
        </p:nvSpPr>
        <p:spPr>
          <a:xfrm>
            <a:off x="13079858" y="12835628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15-18 СЕНТЯБРЯ 2025</a:t>
            </a:r>
          </a:p>
        </p:txBody>
      </p:sp>
      <p:pic>
        <p:nvPicPr>
          <p:cNvPr id="2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214" y="568616"/>
            <a:ext cx="705935" cy="1885690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одзаголовок коп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ОМЫШЛЕННО-ЭНЕРГЕТИЧЕСКИЙ ФОРУМ"/>
          <p:cNvSpPr txBox="1"/>
          <p:nvPr/>
        </p:nvSpPr>
        <p:spPr>
          <a:xfrm>
            <a:off x="13079858" y="-617906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ПРОМЫШЛЕННО-ЭНЕРГЕТИЧЕСКИЙ ФОРУМ</a:t>
            </a:r>
          </a:p>
        </p:txBody>
      </p:sp>
      <p:sp>
        <p:nvSpPr>
          <p:cNvPr id="38" name="TNF"/>
          <p:cNvSpPr txBox="1"/>
          <p:nvPr/>
        </p:nvSpPr>
        <p:spPr>
          <a:xfrm rot="16200000">
            <a:off x="389284" y="127001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59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TNF</a:t>
            </a:r>
          </a:p>
        </p:txBody>
      </p:sp>
      <p:sp>
        <p:nvSpPr>
          <p:cNvPr id="39" name="2025"/>
          <p:cNvSpPr txBox="1"/>
          <p:nvPr/>
        </p:nvSpPr>
        <p:spPr>
          <a:xfrm rot="16200000">
            <a:off x="389284" y="685961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45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2025</a:t>
            </a:r>
          </a:p>
        </p:txBody>
      </p:sp>
      <p:sp>
        <p:nvSpPr>
          <p:cNvPr id="40" name="18-21 СЕНТЯБРЯ 2023"/>
          <p:cNvSpPr txBox="1"/>
          <p:nvPr/>
        </p:nvSpPr>
        <p:spPr>
          <a:xfrm>
            <a:off x="13333858" y="14274961"/>
            <a:ext cx="5520632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D5D5D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18-21 СЕНТЯБРЯ 2023</a:t>
            </a:r>
          </a:p>
        </p:txBody>
      </p:sp>
      <p:sp>
        <p:nvSpPr>
          <p:cNvPr id="41" name="ПРОМЫШЛЕННО-ЭНЕРГЕТИЧЕСКИЙ ФОРУМ"/>
          <p:cNvSpPr txBox="1"/>
          <p:nvPr/>
        </p:nvSpPr>
        <p:spPr>
          <a:xfrm>
            <a:off x="1908000" y="546262"/>
            <a:ext cx="5520631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 spc="75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ПРОМЫШЛЕННО-ЭНЕРГЕТИЧЕСКИЙ ФОРУМ</a:t>
            </a:r>
          </a:p>
        </p:txBody>
      </p:sp>
      <p:sp>
        <p:nvSpPr>
          <p:cNvPr id="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Вид на пляж и море с песчаной дюны, покрытой травой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Текст заголовка</a:t>
            </a:r>
          </a:p>
        </p:txBody>
      </p:sp>
      <p:sp>
        <p:nvSpPr>
          <p:cNvPr id="5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Цапля, низко летящая над пляжем с коротким забором на переднем плане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Текст заголовка</a:t>
            </a:r>
          </a:p>
        </p:txBody>
      </p:sp>
      <p:sp>
        <p:nvSpPr>
          <p:cNvPr id="69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7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6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Песчаная тропа между двух холмов, ведущая к океану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5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9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Название презентации…"/>
          <p:cNvSpPr txBox="1"/>
          <p:nvPr/>
        </p:nvSpPr>
        <p:spPr>
          <a:xfrm>
            <a:off x="13079858" y="5603595"/>
            <a:ext cx="10691064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59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презентации</a:t>
            </a:r>
            <a:endParaRPr dirty="0"/>
          </a:p>
        </p:txBody>
      </p:sp>
      <p:sp>
        <p:nvSpPr>
          <p:cNvPr id="149" name="ФИО / Название компании"/>
          <p:cNvSpPr txBox="1"/>
          <p:nvPr/>
        </p:nvSpPr>
        <p:spPr>
          <a:xfrm>
            <a:off x="13079858" y="7888592"/>
            <a:ext cx="10828313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79CB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ФИО</a:t>
            </a:r>
            <a:endParaRPr lang="ru-RU" dirty="0"/>
          </a:p>
          <a:p>
            <a:r>
              <a:rPr dirty="0" err="1"/>
              <a:t>Название</a:t>
            </a:r>
            <a:r>
              <a:rPr dirty="0"/>
              <a:t> </a:t>
            </a:r>
            <a:r>
              <a:rPr dirty="0" err="1"/>
              <a:t>компании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3" y="1954462"/>
            <a:ext cx="14648679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Заключение, выводы, запрос к ВИНК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10</a:t>
            </a:r>
            <a:endParaRPr dirty="0"/>
          </a:p>
        </p:txBody>
      </p:sp>
      <p:sp>
        <p:nvSpPr>
          <p:cNvPr id="5" name="Текст слайда"/>
          <p:cNvSpPr txBox="1"/>
          <p:nvPr/>
        </p:nvSpPr>
        <p:spPr>
          <a:xfrm>
            <a:off x="2011915" y="8970163"/>
            <a:ext cx="113532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6000" dirty="0">
                <a:solidFill>
                  <a:srgbClr val="FF0000"/>
                </a:solidFill>
              </a:rPr>
              <a:t>Обязательный слайд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0196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Заголовок слайда"/>
          <p:cNvSpPr txBox="1"/>
          <p:nvPr/>
        </p:nvSpPr>
        <p:spPr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56" name="03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03</a:t>
            </a:r>
          </a:p>
        </p:txBody>
      </p:sp>
      <p:sp>
        <p:nvSpPr>
          <p:cNvPr id="157" name="Текст слайда"/>
          <p:cNvSpPr txBox="1"/>
          <p:nvPr/>
        </p:nvSpPr>
        <p:spPr>
          <a:xfrm>
            <a:off x="1931614" y="3501128"/>
            <a:ext cx="1082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Текст слайда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Спасибо за внимание!"/>
          <p:cNvSpPr txBox="1"/>
          <p:nvPr/>
        </p:nvSpPr>
        <p:spPr>
          <a:xfrm>
            <a:off x="13079858" y="5881992"/>
            <a:ext cx="10691064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Контакты: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Резюме проекта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02</a:t>
            </a:r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3" y="3498400"/>
            <a:ext cx="17866209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Краткое описание проекта с основными возможностями и преимуществами</a:t>
            </a:r>
            <a:endParaRPr dirty="0"/>
          </a:p>
        </p:txBody>
      </p:sp>
      <p:sp>
        <p:nvSpPr>
          <p:cNvPr id="5" name="Текст слайда"/>
          <p:cNvSpPr txBox="1"/>
          <p:nvPr/>
        </p:nvSpPr>
        <p:spPr>
          <a:xfrm>
            <a:off x="2011915" y="8970163"/>
            <a:ext cx="113532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6000" dirty="0">
                <a:solidFill>
                  <a:srgbClr val="FF0000"/>
                </a:solidFill>
              </a:rPr>
              <a:t>Обязательный слайд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154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Заголовок слайда"/>
          <p:cNvSpPr txBox="1"/>
          <p:nvPr/>
        </p:nvSpPr>
        <p:spPr>
          <a:xfrm>
            <a:off x="1906214" y="1954462"/>
            <a:ext cx="14744372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Проблема и решение</a:t>
            </a:r>
            <a:endParaRPr dirty="0"/>
          </a:p>
        </p:txBody>
      </p:sp>
      <p:sp>
        <p:nvSpPr>
          <p:cNvPr id="157" name="03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03</a:t>
            </a:r>
          </a:p>
        </p:txBody>
      </p:sp>
      <p:sp>
        <p:nvSpPr>
          <p:cNvPr id="158" name="Текст слайда"/>
          <p:cNvSpPr txBox="1"/>
          <p:nvPr/>
        </p:nvSpPr>
        <p:spPr>
          <a:xfrm>
            <a:off x="1931613" y="3267568"/>
            <a:ext cx="16483977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Краткое описание проблемы которую решает проект и предложенное решение</a:t>
            </a:r>
          </a:p>
          <a:p>
            <a:endParaRPr dirty="0"/>
          </a:p>
        </p:txBody>
      </p:sp>
      <p:sp>
        <p:nvSpPr>
          <p:cNvPr id="6" name="Текст слайда"/>
          <p:cNvSpPr txBox="1"/>
          <p:nvPr/>
        </p:nvSpPr>
        <p:spPr>
          <a:xfrm>
            <a:off x="2011915" y="8970163"/>
            <a:ext cx="113532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6000" dirty="0">
                <a:solidFill>
                  <a:srgbClr val="FF0000"/>
                </a:solidFill>
              </a:rPr>
              <a:t>Обязательный слайд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482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3" y="1954462"/>
            <a:ext cx="15190939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Техническое описание решения (проекта)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04</a:t>
            </a:r>
            <a:endParaRPr dirty="0"/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4" y="2805904"/>
            <a:ext cx="10828312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детальное описание решения (проекта) для эксперта</a:t>
            </a:r>
          </a:p>
          <a:p>
            <a:r>
              <a:rPr lang="ru-RU" dirty="0"/>
              <a:t>Количество слайдов не ограничено</a:t>
            </a:r>
          </a:p>
          <a:p>
            <a:r>
              <a:rPr lang="ru-RU" dirty="0"/>
              <a:t>Чем детальнее, тем лучше</a:t>
            </a:r>
          </a:p>
          <a:p>
            <a:endParaRPr dirty="0"/>
          </a:p>
        </p:txBody>
      </p:sp>
      <p:sp>
        <p:nvSpPr>
          <p:cNvPr id="5" name="Текст слайда"/>
          <p:cNvSpPr txBox="1"/>
          <p:nvPr/>
        </p:nvSpPr>
        <p:spPr>
          <a:xfrm>
            <a:off x="2011915" y="8970163"/>
            <a:ext cx="113532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6000" dirty="0">
                <a:solidFill>
                  <a:srgbClr val="FF0000"/>
                </a:solidFill>
              </a:rPr>
              <a:t>Обязательный слайд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1899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4" y="1958078"/>
            <a:ext cx="1082831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Сравнение с аналогами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0</a:t>
            </a:r>
            <a:r>
              <a:rPr lang="ru-RU" dirty="0"/>
              <a:t>5</a:t>
            </a:r>
            <a:endParaRPr dirty="0"/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4" y="3501128"/>
            <a:ext cx="1082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Таблица со сравнением всех основных ТТХ проекта</a:t>
            </a:r>
            <a:endParaRPr dirty="0"/>
          </a:p>
        </p:txBody>
      </p:sp>
      <p:sp>
        <p:nvSpPr>
          <p:cNvPr id="5" name="Текст слайда"/>
          <p:cNvSpPr txBox="1"/>
          <p:nvPr/>
        </p:nvSpPr>
        <p:spPr>
          <a:xfrm>
            <a:off x="2011915" y="8970163"/>
            <a:ext cx="113532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6000" dirty="0">
                <a:solidFill>
                  <a:srgbClr val="FF0000"/>
                </a:solidFill>
              </a:rPr>
              <a:t>Обязательный слайд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66308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3" y="1954462"/>
            <a:ext cx="14648679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Интеллектуальная собственность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0</a:t>
            </a:r>
            <a:r>
              <a:rPr lang="ru-RU" dirty="0"/>
              <a:t>6</a:t>
            </a:r>
            <a:endParaRPr dirty="0"/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3" y="3267568"/>
            <a:ext cx="1638828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При наличии</a:t>
            </a:r>
          </a:p>
          <a:p>
            <a:r>
              <a:rPr lang="ru-RU" dirty="0"/>
              <a:t>Указание статуса (патентный поиск проведен/не проведен, есть патент и т.д.)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87539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3" y="1500492"/>
            <a:ext cx="20996317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Сертификаты, разрешения, допуски, свидетельства, патенты и т.д.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0</a:t>
            </a:r>
            <a:r>
              <a:rPr lang="ru-RU" dirty="0"/>
              <a:t>7</a:t>
            </a:r>
            <a:endParaRPr dirty="0"/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4" y="3501128"/>
            <a:ext cx="1082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При наличии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35404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3" y="1954462"/>
            <a:ext cx="14648679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Технологический эффект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0</a:t>
            </a:r>
            <a:r>
              <a:rPr lang="ru-RU" dirty="0"/>
              <a:t>8</a:t>
            </a:r>
            <a:endParaRPr dirty="0"/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3" y="3498400"/>
            <a:ext cx="13857735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Какой может быть достигнут эффект от внедрения технологии</a:t>
            </a:r>
            <a:endParaRPr dirty="0"/>
          </a:p>
        </p:txBody>
      </p:sp>
      <p:sp>
        <p:nvSpPr>
          <p:cNvPr id="5" name="Текст слайда"/>
          <p:cNvSpPr txBox="1"/>
          <p:nvPr/>
        </p:nvSpPr>
        <p:spPr>
          <a:xfrm>
            <a:off x="2011915" y="8970163"/>
            <a:ext cx="113532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sz="6000" dirty="0">
                <a:solidFill>
                  <a:srgbClr val="FF0000"/>
                </a:solidFill>
              </a:rPr>
              <a:t>Обязательный слайд</a:t>
            </a:r>
            <a:endParaRPr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1442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Заголовок слайда"/>
          <p:cNvSpPr txBox="1"/>
          <p:nvPr/>
        </p:nvSpPr>
        <p:spPr>
          <a:xfrm>
            <a:off x="1906213" y="1954462"/>
            <a:ext cx="14648679" cy="101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5900" b="0">
                <a:solidFill>
                  <a:srgbClr val="0066F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Экономический эффект</a:t>
            </a:r>
            <a:endParaRPr dirty="0"/>
          </a:p>
        </p:txBody>
      </p:sp>
      <p:sp>
        <p:nvSpPr>
          <p:cNvPr id="153" name="02"/>
          <p:cNvSpPr txBox="1"/>
          <p:nvPr/>
        </p:nvSpPr>
        <p:spPr>
          <a:xfrm>
            <a:off x="1906214" y="12886428"/>
            <a:ext cx="615440" cy="33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1500">
                <a:solidFill>
                  <a:srgbClr val="92929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dirty="0"/>
              <a:t>0</a:t>
            </a:r>
            <a:r>
              <a:rPr lang="ru-RU" dirty="0"/>
              <a:t>9</a:t>
            </a:r>
            <a:endParaRPr dirty="0"/>
          </a:p>
        </p:txBody>
      </p:sp>
      <p:sp>
        <p:nvSpPr>
          <p:cNvPr id="154" name="Текст слайда"/>
          <p:cNvSpPr txBox="1"/>
          <p:nvPr/>
        </p:nvSpPr>
        <p:spPr>
          <a:xfrm>
            <a:off x="1931614" y="3501128"/>
            <a:ext cx="1082831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ru-RU" dirty="0"/>
              <a:t>При необходимости, при наличии расчетов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63549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Произвольный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Helvetica Neue</vt:lpstr>
      <vt:lpstr>Helvetica Neue Light</vt:lpstr>
      <vt:lpstr>Helvetica Neue Medium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Колмогоров</dc:creator>
  <cp:lastModifiedBy>HUAWEI</cp:lastModifiedBy>
  <cp:revision>1</cp:revision>
  <dcterms:modified xsi:type="dcterms:W3CDTF">2025-03-28T03:57:03Z</dcterms:modified>
</cp:coreProperties>
</file>